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2B7505-DA6D-4D75-BD9E-83A24829F9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9F2E1-26D0-427F-8181-1FCD48225A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showing number of putative b-cell epitopes for individual Nipah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478A6-7B71-45D7-A698-761EFC8699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Pie chart showing number of putative b-cell epitopes for individual Nipah proteins.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7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Pie chart showing number of putative b-cell epitopes for individual Nipah proteins.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2024-05-19T10:23:19Z</dcterms:modified>
</cp:coreProperties>
</file>