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CEA11-5C21-4CA6-9586-F4903DFE9C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B3A2C-B45C-451D-984D-8156A6DCE4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the data collection and analysis for Phosprof. (Left) A drug from the Selleck L2400 Library was added to the cell culture media 2 h prior to the harvest of the cell lysate, which was then applied to a protein array with ATP. The tyrosine residues of the proteins on the array are phosphorylated by the cell lysate and detected using 4G10 antibody. (Right) The resultant ‘phosphorylation profiles’ were then analyzed to identify the significant pathways. The collected data can be browsed using various pathway analysis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26C25-45E1-48D6-ABD3-27028DBCEF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the data collection and analysis for Phosprof. (Left) A drug from the Selleck L2400 Library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the data collection and analysis for Phosprof. (Left) A drug from the Selleck L2400 Library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2024-04-29T16:21:19Z</dcterms:modified>
</cp:coreProperties>
</file>