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5539D-CFE9-481F-AC75-FD03A1E546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5A7CC-9250-4D6B-BA74-03F4041DCE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classification of the FP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42287-40C0-49A5-A9F2-4624534D53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classification of the FP sentences.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classification of the FP sentences.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2024-05-18T04:04:51Z</dcterms:modified>
</cp:coreProperties>
</file>