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97E37-50B2-47C5-A571-4A42792F55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458AF-5243-4EFF-9307-60B810D737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5624A-BE5C-45C2-89AC-B53FEA3227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2024-04-28T19:27:53Z</dcterms:modified>
</cp:coreProperties>
</file>