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919BDD-6118-4350-876A-928C47752F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A40D37-0B76-4CBA-8CB2-07C1226AD1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NLM/NCBI SARS-CoV-2 web submission forms for starting a submission (A), uploading sequences (B) and providing source metadata (C). Screenshots are from https://submit.ncbi.nlm.nih.gov/sarscov2/ and https://submit.ncbi.nlm.nih.gov/subs/genbank/.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83AC5B-25C5-49FB-A6A7-BA5A757792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NLM/NCBI SARS-CoV-2 web submission forms for starting a submission (A), uploading sequences (B) and providing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4035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NLM/NCBI SARS-CoV-2 web submission forms for starting a submission (A), uploading sequences (B) and providing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2024-05-05T17:37:59Z</dcterms:modified>
</cp:coreProperties>
</file>