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C4CE8-49F6-4E7C-A0EA-BE013971DC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8BE3A6-DC4E-4440-AAFC-91D8DFC7D2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SCANNER architecture. SCANNER facilitates the sharing, visualization, analysis and interpretation of scRNA-seq data and the communication between biologists and bioinformaticians in a flexible and collaborative manner.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D8F5B-2452-4C6B-99E2-76D7E48934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SCANNER architecture. SCANNER facilitates the sharing, visualization, analysis and interpretation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4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SCANNER architecture. SCANNER facilitates the sharing, visualization, analysis and interpretation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2024-05-08T17:16:00Z</dcterms:modified>
</cp:coreProperties>
</file>