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1C1999-AC46-45AC-BAC1-7DB3735941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035985-87F5-4FE0-9D49-2BBB39F174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COSMIC Gene View histogram from clicking the ‘AA mutation start or AA mutation stop’ position. The amino acid serine at position 45 is mutated to a phenylalanine.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3DDA8-C86B-446F-9F5F-AA1877A2EF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 COSMIC Gene View histogram from clicking the ‘AA mutation start or AA mutation stop’ position. The amino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213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 COSMIC Gene View histogram from clicking the ‘AA mutation start or AA mutation stop’ position. The amino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2024-04-28T13:30:04Z</dcterms:modified>
</cp:coreProperties>
</file>