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8507E-1FE4-4C2B-8390-11E9B1846C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16422-F9EE-4D22-A6C5-9BBF1689F9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Systemic functional analysis of the RA map using GO terms. Heat map of the top 15 priority genes and their systemic interpretation using BioInfoMiner and GO terms.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FA6C52-EEC1-479B-AF6B-EFE94002A7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Systemic functional analysis of the RA map using GO terms. Heat map of the top 15 priority genes and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75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Systemic functional analysis of the RA map using GO terms. Heat map of the top 15 priority genes and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2024-05-19T14:40:53Z</dcterms:modified>
</cp:coreProperties>
</file>