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3450A2-E447-45DC-B82C-39A1EBD0E3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6710EF-56CA-4B7D-B63D-BE3B764C48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Core tables in the Natural Diversity module, and directly linked tables from other Chado modules. Databases are the five member organizations of the Natural Diversity development working group, and the APIs are some of the solutions currently used for interacting with the Chado schema.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0C0F3-0081-4CA2-9312-D548D8217E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1"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bar051, </a:t>
            </a:r>
            <a:r>
              <a:rPr lang="en-US" altLang="en-US" sz="1000">
                <a:solidFill>
                  <a:srgbClr val="333333"/>
                </a:solidFill>
                <a:hlinkClick r:id="rId3"/>
              </a:rPr>
              <a:t>https://doi.org/10.1093/database/bar051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Core tables in the Natural Diversity module, and directly linked tables from other Chado modules.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6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Core tables in the Natural Diversity module, and directly linked tables from other Chado modules. Databases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2024-05-02T22:18:38Z</dcterms:modified>
</cp:coreProperties>
</file>