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7B49DF-7484-442E-A9D0-CCA5055E62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F4983D-05CB-4878-A242-447194ADCA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MaizeCUBIC data integration and processing workflow.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BCFE3D-388D-49D5-9256-DF8C9972E1E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Haplotype bin map tools developed in MaizeCUBIC to display the mosaic structure for progenies in population.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BCFE3D-388D-49D5-9256-DF8C9972E1E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Features of MaizeCUBIC variation module. (A) Variation information of population can be visual browsed by searching for chromosome region or gene names in genome browser tool. (B) Schematic of genome browser embedded in MaizeCUBIC, build on JBrowse. (C) Variations can be queried in three ways in variation search tool. (D) The acquired variations would be displayed in the results page within a table and have links to the relevant entry in genome browser tool to see detail information about them.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BCFE3D-388D-49D5-9256-DF8C9972E1E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Tools for GWAS results search and visualization in MaizeCUBIC. (A) The GWAS signals could be searched by traits or gene ID and variant locations in GWAS search tools. (B) And detailed information of significant SNPs for you interested traits will show in downloadable tables on the results pages. (C) Each record in the search can be interactively visualizing. And clicking on your interested variations links to the relevant entry in genome browser tool. (D) Schematic of the GWAS diagram tool in MaizeCUBIC.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BCFE3D-388D-49D5-9256-DF8C9972E1E0}"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4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4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44"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baaa044, </a:t>
            </a:r>
            <a:r>
              <a:rPr lang="en-US" altLang="en-US" sz="1000">
                <a:solidFill>
                  <a:srgbClr val="333333"/>
                </a:solidFill>
                <a:hlinkClick r:id="rId3"/>
              </a:rPr>
              <a:t>https://doi.org/10.1093/database/baaa044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MaizeCUBIC data integration and processing workflow.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3192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baaa044, </a:t>
            </a:r>
            <a:r>
              <a:rPr lang="en-US" altLang="en-US" sz="1000">
                <a:solidFill>
                  <a:srgbClr val="333333"/>
                </a:solidFill>
                <a:hlinkClick r:id="rId3"/>
              </a:rPr>
              <a:t>https://doi.org/10.1093/database/baaa044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Haplotype bin map tools developed in MaizeCUBIC to display the mosaic structure for progenies in population.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0932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baaa044, </a:t>
            </a:r>
            <a:r>
              <a:rPr lang="en-US" altLang="en-US" sz="1000">
                <a:solidFill>
                  <a:srgbClr val="333333"/>
                </a:solidFill>
                <a:hlinkClick r:id="rId3"/>
              </a:rPr>
              <a:t>https://doi.org/10.1093/database/baaa044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Features of MaizeCUBIC variation module. (A) Variation information of population can be visual browsed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5010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baaa044, </a:t>
            </a:r>
            <a:r>
              <a:rPr lang="en-US" altLang="en-US" sz="1000">
                <a:solidFill>
                  <a:srgbClr val="333333"/>
                </a:solidFill>
                <a:hlinkClick r:id="rId3"/>
              </a:rPr>
              <a:t>https://doi.org/10.1093/database/baaa044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Tools for GWAS results search and visualization in MaizeCUBIC. (A) The GWAS signals could be searched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6263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The MaizeCUBIC data integration and processing workflow.
</vt:lpstr>
      <vt:lpstr>Figure 2 Haplotype bin map tools developed in MaizeCUBIC to display the mosaic structure for progenies in population.
</vt:lpstr>
      <vt:lpstr>Figure 3 Features of MaizeCUBIC variation module. (A) Variation information of population can be visual browsed by ...</vt:lpstr>
      <vt:lpstr>Figure 4 Tools for GWAS results search and visualization in MaizeCUBIC. (A) The GWAS signals could be searched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2024-05-19T14:54:44Z</dcterms:modified>
</cp:coreProperties>
</file>