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91B55-631D-4E0B-9075-F3230FC703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EDF72-C178-41C2-A380-B9368098C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Non-coding RNA publications citing the DO by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F9D3C-08F1-43BE-9BE6-CE4560E4CB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Non-coding RNA publications citing the DO by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7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Non-coding RNA publications citing the DO by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2024-05-07T22:27:02Z</dcterms:modified>
</cp:coreProperties>
</file>