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9B4926-597A-4054-996E-B952CE8036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D14B8D-2053-4B87-B9B0-A253FF7BE6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AFP system.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946727-DB1D-4691-9787-17665DB03E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Overview of the AFP system.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927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Overview of the AFP system.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2024-05-19T12:12:41Z</dcterms:modified>
</cp:coreProperties>
</file>