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1D9554-469A-401A-930F-E536D1191D8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A87E29-4735-4014-9C5E-A6438418D50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Core tables in the Natural Diversity module, and directly linked tables from other Chado modules. Databases are the five member organizations of the Natural Diversity development working group, and the APIs are some of the solutions currently used for interacting with the Chado schema.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F6A62E-8611-4C12-93C6-37AD6F060E4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Detailed Schema diagram of the Natural Diversity Module, and interactions with other major Chado modules. All Natural Diversity tables are denoted with ‘nd_’ prefix.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F6A62E-8611-4C12-93C6-37AD6F060E41}"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51"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r051"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bar051, </a:t>
            </a:r>
            <a:r>
              <a:rPr lang="en-US" altLang="en-US" sz="1000">
                <a:solidFill>
                  <a:srgbClr val="333333"/>
                </a:solidFill>
                <a:hlinkClick r:id="rId3"/>
              </a:rPr>
              <a:t>https://doi.org/10.1093/database/bar051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Core tables in the Natural Diversity module, and directly linked tables from other Chado modules. Databases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63700" y="1371600"/>
            <a:ext cx="581860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bar051, </a:t>
            </a:r>
            <a:r>
              <a:rPr lang="en-US" altLang="en-US" sz="1000">
                <a:solidFill>
                  <a:srgbClr val="333333"/>
                </a:solidFill>
                <a:hlinkClick r:id="rId3"/>
              </a:rPr>
              <a:t>https://doi.org/10.1093/database/bar051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Detailed Schema diagram of the Natural Diversity Module, and interactions with other major Chado modules. All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69617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Core tables in the Natural Diversity module, and directly linked tables from other Chado modules. Databases ...</vt:lpstr>
      <vt:lpstr>Figure 2. Detailed Schema diagram of the Natural Diversity Module, and interactions with other major Chado modules. All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2024-04-28T00:34:35Z</dcterms:modified>
</cp:coreProperties>
</file>