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6DB7E6-55AA-4D46-BCE4-2BC8942106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312BB4-482E-4002-887A-361303070C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Precision, recall and F-scores for different threshold settings within SORTA. (Based on the automatic mapping of the answers for question COVID24A2 by SORTA compared to manual curation).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8D5166-B8F3-4702-931C-7C446E3ECF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Precision, recall and F-scores for different threshold settings within SORTA. (Based on the automatic mapping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432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Precision, recall and F-scores for different threshold settings within SORTA. (Based on the automatic mapping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2024-05-18T07:47:35Z</dcterms:modified>
</cp:coreProperties>
</file>