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400BA-DF58-4F0E-AED7-F17612BD68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C97830-8A5E-4954-AD3A-E7D63C6AF1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Reactome BioMart Canned Query. (A) The canned query selector allows the user to choose from one of the currently available queries. (B) The results table for the canned query.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DD7CE-782D-442C-86DB-16CFADE199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Reactome BioMart Canned Query. (A) The canned query selector allows the user to choose from one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568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Reactome BioMart Canned Query. (A) The canned query selector allows the user to choose from one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2024-05-05T19:33:05Z</dcterms:modified>
</cp:coreProperties>
</file>