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3E6DC-80A8-4403-8153-1A3657FE30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5CB9E-E361-4EC2-A732-1DAC58045C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CDH user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6F714-FCDA-44A8-9078-87F5EB9D0E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CDH user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67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Example CDH user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2024-06-02T18:39:06Z</dcterms:modified>
</cp:coreProperties>
</file>