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F91425-26ED-460F-9B3D-76D8FCC406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0985F4-5DD0-421A-B4C5-8F2B9AD349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Using the Quick Search tool at TGD Wiki. Entering a search term (‘actin’ in this example) returns the list of annotation types shown at TGD Wiki and the number of times the term appears in each category. Following the links to these annotation types shows the entry where this term is found and lists the genes it is used to annotate. In this case, 12 articles mention the word ‘actin’ in the title. Following the ‘Papers’ link shows their citation information, links to Pubmed and links to the Gene Pages of the specific genes mentioned in each paper.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D60152-EE14-4DBC-A183-CB55A87DF0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bas007, </a:t>
            </a:r>
            <a:r>
              <a:rPr lang="en-US" altLang="en-US" sz="1000">
                <a:solidFill>
                  <a:srgbClr val="333333"/>
                </a:solidFill>
                <a:hlinkClick r:id="rId3"/>
              </a:rPr>
              <a:t>https://doi.org/10.1093/database/bas007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Using the Quick Search tool at TGD Wiki. Entering a search term (‘actin’ in this example) returns the list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9517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Using the Quick Search tool at TGD Wiki. Entering a search term (‘actin’ in this example) returns the list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2024-05-19T13:19:11Z</dcterms:modified>
</cp:coreProperties>
</file>