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B496D2-A28A-490B-81BE-ECA01F9DC9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29CD8C-81FD-4896-8B09-D73BDE65E5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different features of 3D domain swapping.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C9E006-BB3A-461C-A2A1-31CA171897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Schematic representation of the different features of 3D domain swapping.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8278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Schematic representation of the different features of 3D domain swapping.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2024-05-06T16:19:12Z</dcterms:modified>
</cp:coreProperties>
</file>