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  <p:sldId id="289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tags" Target="tags/tag1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heme" Target="theme/theme1.xml" /><Relationship Id="rId17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DB779F-0DDB-4E2E-9FE6-8A2A782219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86E5C-6319-43E2-9C9F-3988442C14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CPI detection method.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Candidate instance level entity normalization.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N-gram window-based `context-frame’ extraction.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 for coefficient consolidation.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Polynomial-based spatial projection of 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invariance-based linguistic pattern identification.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Context identification and prospective alignment of candidate instances.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GRCT representation of a candidate instance.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generated CPI tree.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2018.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8A8B2F-F8A6-4541-97A5-A3604299F8D7}" type="slidenum">
              <a:rPr lang="en-US" altLang="en-US" sz="1200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hyperlink" Target="https://doi.org/10.1093/database/bay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10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CPI detection method.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46300" y="1371600"/>
            <a:ext cx="4844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Candidate instance level entity normalization.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837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N-gram window-based `context-frame’ extraction.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06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Schema for coefficient consolidation.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134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Polynomial-based spatial projection of text.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916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Algorithm for invariance-based linguistic pattern identification.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961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Context identification and prospective alignment of candidate instances.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405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GRCT representation of a candidate instance.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7492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2018, , 2018, bay108,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 </a:t>
            </a:r>
            <a:r>
              <a:rPr lang="en-US" altLang="en-US" b="0"/>
              <a:t>The generated CPI tree.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988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27</Paragraphs>
  <Slides>9</Slides>
  <Notes>9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baseType="lpstr" size="10">
      <vt:lpstr>13_Office Theme</vt:lpstr>
      <vt:lpstr>Figure 1 Overview of the CPI detection method.
</vt:lpstr>
      <vt:lpstr>Figure 2 Candidate instance level entity normalization.
</vt:lpstr>
      <vt:lpstr>Figure 3 N-gram window-based `context-frame’ extraction.
</vt:lpstr>
      <vt:lpstr>Figure 4 Schema for coefficient consolidation.
</vt:lpstr>
      <vt:lpstr>Figure 5 Polynomial-based spatial projection of text.
</vt:lpstr>
      <vt:lpstr>Figure 6 Algorithm for invariance-based linguistic pattern identification.
</vt:lpstr>
      <vt:lpstr>Figure 7 Context identification and prospective alignment of candidate instances.
</vt:lpstr>
      <vt:lpstr>Figure 8 GRCT representation of a candidate instance.
</vt:lpstr>
      <vt:lpstr>Figure 9 The generated CPI tree.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2024-05-20T05:37:42Z</dcterms:modified>
</cp:coreProperties>
</file>