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08B2F5-F8BA-462E-B055-D219051CA2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554A4-AFF2-48DF-B9DD-76534155C6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Types of benchmark datasets and their relations in VariBench.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B5051-BE5F-486C-BB87-16DD71F6E4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Types of benchmark datasets and their relations in VariBench.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496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Types of benchmark datasets and their relations in VariBench.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2024-05-19T14:30:56Z</dcterms:modified>
</cp:coreProperties>
</file>