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DA6BC-49AD-4FE3-ACC0-5DF0FC91B0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0F0BC-0804-4CD3-BE64-C644F9B931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An overview of the user interface of NeuroPep. ( A ) The browse output of NPY neuropeptide family. ( B ) An example of an entry NP03900 of the NPY family. ( C ) The properties page of the entry NP03900. ( D ) The structure view page of the entry NP03900.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94B112-7E50-47D2-9028-55128DB709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overview of the user interface of NeuroPep. ( A ) The browse output of NPY neuropeptide family. ( B )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069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overview of the user interface of NeuroPep. ( A ) The browse output of NPY neuropeptide family. ( B )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2024-05-18T19:11:06Z</dcterms:modified>
</cp:coreProperties>
</file>