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43F15-E769-4447-9008-6C7B68319C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C03A1-72C7-47D5-8600-32FD4A2D47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distribution in the RibocetoBase data set of FTHFS-harbouring communities present in AcetoBase at the phylum level. (A) Major phyla with &gt;100 sequences and (B) minor phyla with sequence count 10–100.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4DC1F-078A-4556-968E-BCE2CD0C7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Taxonomic distribution in the RibocetoBase data set of FTHFS-harbouring communities present in AcetoBase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0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Taxonomic distribution in the RibocetoBase data set of FTHFS-harbouring communities present in AcetoBase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2024-05-02T22:22:59Z</dcterms:modified>
</cp:coreProperties>
</file>