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1DF8DDF-B81C-4E8C-9477-FA3EA0A91ED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1406F2D-0629-4B26-9D2D-D75A88F82D5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CIGAF website homepage showing a descriptive overview of the site contents, with the expanding tab list on the left.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30397B5-AEC5-4969-9852-A1970E191FA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3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baad038,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https://doi.org/10.1093/database/baad038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6. </a:t>
            </a:r>
            <a:r>
              <a:rPr lang="en-US" altLang="en-US" b="0"/>
              <a:t>The CIGAF website homepage showing a descriptive overview of the site contents, with the expanding tab list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6. The CIGAF website homepage showing a descriptive overview of the site contents, with the expanding tab list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2024-07-27T07:01:38Z</dcterms:modified>
</cp:coreProperties>
</file>