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11C3C4-4197-4A07-8379-0535ABD375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2BB197-6536-4AA2-914E-63DF772418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Construction of CCI network. (a) The liver cancer network (LCN) was constructed with six context features, namely ‘source tissue’, ‘source cell type’, ‘source gene’, ‘target gene’, ‘target cell type’ and ‘target tissue’ using Cytoscape. (b) The LCN (left) and BCN (right) constructed by integrating CCIDB and previous four CCI databases are shown. The source databases of CCIDB (blue) and others (cyan) are indicated in different colors, and hub pair genes are indicated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924412-BF06-4934-8801-3E7B492327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baad057, </a:t>
            </a:r>
            <a:r>
              <a:rPr lang="en-US" altLang="en-US" sz="1000">
                <a:solidFill>
                  <a:srgbClr val="333333"/>
                </a:solidFill>
                <a:hlinkClick r:id="rId3"/>
              </a:rPr>
              <a:t>https://doi.org/10.1093/database/baad057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Construction of CCI network. (a) The liver cancer network (LCN) was constructed with six context features,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Construction of CCI network. (a) The liver cancer network (LCN) was constructed with six context features,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2024-07-27T07:27:52Z</dcterms:modified>
</cp:coreProperties>
</file>