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5647D-B537-42A5-9E14-9311F6AACF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17E75-24E8-4AD2-A105-A07AD8007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3DSwap knowledgebase for the PDB ID: 11BG.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C21F1-C643-4A9E-8726-E453BFA52E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Screen shot of 3DSwap knowledgebase for the PDB ID: 11BG.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810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Screen shot of 3DSwap knowledgebase for the PDB ID: 11BG.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2024-05-06T18:01:31Z</dcterms:modified>
</cp:coreProperties>
</file>