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36417-1039-49F5-A70D-D34FA57BFF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4FCE4-A17F-4149-B588-EAE2786BE9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application of GTDB. (A) An example of advanced search. Input ‘9606’ into the ‘Taxonomy ID’ box of taxonomy module and choose ‘Third-party database’ for EC in the function module. Subsequently, there were totally of 177 entries in GTDB. Users can select any of them to view the details. (B) An example of sequence search. Paste the sequence of ‘QDI63889.1’ and select the ‘All’ as the target database. The default 250 aligned sequences will be displayed on the BLAST results page. (C) An example of the use of GTdock. Enter the example data on the GTdock page and the result link is mailed to the user. Note that the docking algorithm is non-deterministic of Vina, so the minimum score of enzyme-acceptor pair will produce some nuances in different operations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DD044-484A-45F3-A104-1F3EFB6180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baaa047, </a:t>
            </a:r>
            <a:r>
              <a:rPr lang="en-US" altLang="en-US" sz="1000">
                <a:solidFill>
                  <a:srgbClr val="333333"/>
                </a:solidFill>
                <a:hlinkClick r:id="rId3"/>
              </a:rPr>
              <a:t>https://doi.org/10.1093/database/baaa047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application of GTDB. (A) An example of advanced search. Input ‘9606’ into the ‘Taxonomy ID’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77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application of GTDB. (A) An example of advanced search. Input ‘9606’ into the ‘Taxonomy ID’ box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2024-05-19T12:58:34Z</dcterms:modified>
</cp:coreProperties>
</file>