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273B8-DD3E-41E9-B136-823A849CFB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85817-2866-41BB-B547-78668C70E1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FungiProteomeDB. It shows the basic information about the 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1B48E-180E-4830-948D-9F17259CB2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efficient search interface by species and their attribute.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1B48E-180E-4830-948D-9F17259CB24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Virtual 2D map of fungal proteome. A representative 2D proteome map of Sphaerobolus stellatus is presented 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1B48E-180E-4830-948D-9F17259CB24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substring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1B48E-180E-4830-948D-9F17259CB24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User-friendly interface with autofill option to (A) select species using auto-filling options or from a drop-down list and (B) search specific proteome using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1B48E-180E-4830-948D-9F17259CB24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substring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1B48E-180E-4830-948D-9F17259CB24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multi-select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1B48E-180E-4830-948D-9F17259CB244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multi-string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1B48E-180E-4830-948D-9F17259CB244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Home page of the FungiProteomeDB. It shows the basic information about the 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71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Time efficient search interface by species and their attribute.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5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Virtual 2D map of fungal proteome. A representative 2D proteome map of Sphaerobolus stellatus is presented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72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Proteome search interface of substring search mode. User can search the proteome data using any one option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3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User-friendly interface with autofill option to (A) select species using auto-filling options or from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36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Customized search results using the substring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Proteome search interface of multi-select search mode. User can search the proteome data using any one option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Customized search results using the multi-string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 1. Home page of the FungiProteomeDB. It shows the basic information about the DB.
</vt:lpstr>
      <vt:lpstr>Figure 2. Time efficient search interface by species and their attribute.
</vt:lpstr>
      <vt:lpstr>Figure 3. Virtual 2D map of fungal proteome. A representative 2D proteome map of Sphaerobolus stellatus is presented ...</vt:lpstr>
      <vt:lpstr>Figure 4. Proteome search interface of substring search mode. User can search the proteome data using any one option or ...</vt:lpstr>
      <vt:lpstr>Figure 5. User-friendly interface with autofill option to (A) select species using auto-filling options or from a ...</vt:lpstr>
      <vt:lpstr>Figure 6. Customized search results using the substring search mode of proteome search interface.
</vt:lpstr>
      <vt:lpstr>Figure 7. Proteome search interface of multi-select search mode. User can search the proteome data using any one option ...</vt:lpstr>
      <vt:lpstr>Figure 8. Customized search results using the multi-string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2024-04-26T06:00:17Z</dcterms:modified>
</cp:coreProperties>
</file>