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AB0FF-C791-4576-A2D6-12E843284F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CBA5A-0F75-41D6-AE6E-9812429ED6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CaviDB web application. (A) CaviDB search allows users to search for a specific PDB or UniProt identifier. A selector is also provided to focus the search on AlphaFold models. (B, C) Cavity dynamics can be explored using the comparison tool provided by CaviDB, where predicted cavities and their features can be selected and displayed for different protein conformations simultaneously. (D) Schematic example of chain feature display. The information of each entry is divided into two main sections, one containing the general cavity descriptors (top) and the other containing the global protein descriptors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572919-1CE8-4835-A769-529EED7DB7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CaviDB web application. (A) CaviDB search allows users to search for a specific PDB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CaviDB web application. (A) CaviDB search allows users to search for a specific PDB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2024-05-03T21:28:04Z</dcterms:modified>
</cp:coreProperties>
</file>