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2283CA-D14E-41A0-A424-4B08236284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AF3B3-6764-4C9C-8E5F-A067AA4BD7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Building a filter with two components: include results for ‘Family’ entry types that comprise signatures from Pfam.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65DFC7-44A6-4E4D-AD93-386DC39AE3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Building a filter with two components: include results for ‘Family’ entry types that comprise signatures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54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Building a filter with two components: include results for ‘Family’ entry types that comprise signatures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2024-04-29T00:20:24Z</dcterms:modified>
</cp:coreProperties>
</file>