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FC1C3-A7FF-439C-B9CF-D679A7DEC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CE503-26CC-499A-9821-D6DACB4699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showing distributions of missense variants by SCOP fold. Each bar contains two parts: the red part represents deleterious substitutions and the green part represents tolerated substitutions.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504C0-D3E8-4F94-86CF-017F64E11A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Histogram showing distributions of missense variants by SCOP fold. Each bar contains two parts: the red part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084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Histogram showing distributions of missense variants by SCOP fold. Each bar contains two parts: the red part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2024-05-19T16:18:56Z</dcterms:modified>
</cp:coreProperties>
</file>