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410BE-CE38-404E-A23C-A8ED84B5FA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9FA278-BF29-4AF9-B470-B49959BB0B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image of the Survival information tab, including a list of all TFs and their downloadable KM (kaplan-meier plot) plots. The bottom panel shows the sample survival KM plot for PIK3CA.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2021.This Open Access article contains public sector information licensed under the Open Government Licence v3.0 (http://www.nationalarchives.gov.uk/doc/open-government-licence/version/3/).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BF286E-08F9-482A-8489-BFE572731F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Representative image of the Survival information tab, including a list of all TFs and their downloadable KM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18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Representative image of the Survival information tab, including a list of all TFs and their downloadable KM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2024-05-19T14:15:35Z</dcterms:modified>
</cp:coreProperties>
</file>