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EE7704-549C-4822-B278-DD8D1915829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0DC3E-0239-4773-AC20-9BC2CB7CAB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Varietas. Users can enter variety of different features such as SNPs, genes, keywords or locations, or any combination of them. These inputs are queried against VarietasDB that contains integrated data from various biological databases. Users can browse through the results using the web user-interface or download them as a tab-delimited text file. Links to external databases and resources are also provided for further exploration.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446497-7B7C-4C57-8668-11BE082C165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Screenshot of Varietas’ user interface showing partial results for basic query for a set of SNPs. Queries can be performed based on given set of variations, genes, keywords or genomic locations. Links in the results table can be followed to external information resources.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446497-7B7C-4C57-8668-11BE082C165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baq016, </a:t>
            </a:r>
            <a:r>
              <a:rPr lang="en-US" altLang="en-US" sz="1000">
                <a:solidFill>
                  <a:srgbClr val="333333"/>
                </a:solidFill>
                <a:hlinkClick r:id="rId3"/>
              </a:rPr>
              <a:t>https://doi.org/10.1093/database/baq016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Varietas. Users can enter variety of different features such as SNPs, genes, keywords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464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baq016, </a:t>
            </a:r>
            <a:r>
              <a:rPr lang="en-US" altLang="en-US" sz="1000">
                <a:solidFill>
                  <a:srgbClr val="333333"/>
                </a:solidFill>
                <a:hlinkClick r:id="rId3"/>
              </a:rPr>
              <a:t>https://doi.org/10.1093/database/baq016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Screenshot of Varietas’ user interface showing partial results for basic query for a set of SNPs. Queries can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4625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Overview of Varietas. Users can enter variety of different features such as SNPs, genes, keywords or ...</vt:lpstr>
      <vt:lpstr>Figure 2. Screenshot of Varietas’ user interface showing partial results for basic query for a set of SNPs. Queries can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2024-07-27T06:59:28Z</dcterms:modified>
</cp:coreProperties>
</file>