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4DA1B9-D3A2-4BDC-B230-CA829A1836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5BAA66-7CEF-4DBB-BD2F-56E6199B86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the HSDatabase interface. There are four main functions in the menu page: (A) Browse the database via species entries; (B) search the database via the HSDatabase unique ID (e.g. hsd_id_Athaliana_1) or gene ID (e.g. NP_200993.1); (C) use BLAST to search the database via amino acid sequence in FASTA format; and (D) categorize the gene copies and HSDs under the KEGG pathway functional categories.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A9DE9C-D756-40EF-975D-6072B3BF97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Screenshots of the HSDatabase interface. There are four main functions in the menu page: (A) Browse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79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Screenshots of the HSDatabase interface. There are four main functions in the menu page: (A) Browse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2024-05-08T21:41:12Z</dcterms:modified>
</cp:coreProperties>
</file>