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162B30-FFE4-4220-9ECB-12FE09752B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A3000D-5BA2-4926-ABF5-B730B11661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of our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C740F0-CE28-4D10-9E3D-93EAB1D82F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workflow of our system.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324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workflow of our system.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2024-05-09T09:39:01Z</dcterms:modified>
</cp:coreProperties>
</file>