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725511-DA8C-4B2D-A125-BE1F7206AC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0A5BFD-6B84-4D63-8237-D6CB5F9852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snapshot of the ‘Advanced search’ module of TRustDB; users can search the database using specific keywords, protein IDs and/or other genomic information of the proteins.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2BFA44-736B-414F-A70F-7D10479919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6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A snapshot of the ‘Advanced search’ module of TRustDB; users can search the database using specific keywords,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8922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A snapshot of the ‘Advanced search’ module of TRustDB; users can search the database using specific keywords,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2024-04-29T17:09:37Z</dcterms:modified>
</cp:coreProperties>
</file>