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4F0662-325D-49C0-B6FB-DEC5B35647B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911963-FD16-4A2A-B808-4B4B95B98DC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Example for a geographic subset generation, given existing geolocation data. In hepatocellular carcinoma (ICD-O 3 Morphology 8170/3) datasets from the Progenetix collection, a query for experiments with a geographic provenance within 2000 km from Heidelberg or Taipei was used to generate CNV frequencies for samples from Central Europe (665 samples) and East Asia (430 samples) ad hoc. Such use cases are supported through the biosample-level location attributes in the (GA4GH derived) Progenetix dataschema. This example does not emphasize differences or similarities between the groups, but rather highlights the power of ‘one click’ geographic stratification options.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303BE6-AA1B-4DDB-A655-46E796162EB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baaa009, </a:t>
            </a:r>
            <a:r>
              <a:rPr lang="en-US" altLang="en-US" sz="1000">
                <a:solidFill>
                  <a:srgbClr val="333333"/>
                </a:solidFill>
                <a:hlinkClick r:id="rId3"/>
              </a:rPr>
              <a:t>https://doi.org/10.1093/database/baaa009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Example for a geographic subset generation, given existing geolocation data. In hepatocellular carcinoma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34557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Example for a geographic subset generation, given existing geolocation data. In hepatocellular carcinoma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2024-05-19T12:34:48Z</dcterms:modified>
</cp:coreProperties>
</file>