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F6CDB-D461-42C1-A834-02A92D011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D0258-E68C-4C0F-8025-5FB607A5C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for cell map of lncRNA. (A) General information for the single-cell sequencing data. (B) Cluster plot of lncRNAs based on single-cell sequencing data. (C) A plot of the GO enrichment of cluster. (D) A plot of the pathway enrichment of cluster. (E) Feature plot of lncRNAs based on single-cell sequencing data. (F) Heatmap plot of lncRNAs based on single-cell sequencing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2495A-266F-4EC4-8085-A5D6F887D1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Detailed information for cell map of lncRNA. (A) General information for the single-cell sequencing data.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86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Detailed information for cell map of lncRNA. (A) General information for the single-cell sequencing data.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2024-05-19T00:51:45Z</dcterms:modified>
</cp:coreProperties>
</file>