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39EC7-1EE4-4E78-A7ED-63B2CE120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D91FE-B3F4-4DED-AA1D-9086D8BC19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Architecture of semiautomatic information extraction workflow BELIEF. The workflow consists of a text mining pipeline (BELIEF Pipeline) and a web-based biocuration tool (BELIEF Dashboard). ( Note : UIMA: Unstructured Information Management Architecture. UIMA Reader: A reader component to parse and extr act information from UIMA XCAS documents. JSVC Daemon: A Java library that allows applications to run as daemons.).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All rights reserved. For permissions, please e-mail: journals.permissions@oup.com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F7673-E49D-426C-ACD1-48E20B21ED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semiautomatic information extraction workflow BELIEF. The workflow consists of a text mining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2988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Architecture of semiautomatic information extraction workflow BELIEF. The workflow consists of a text mining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2024-05-18T20:14:04Z</dcterms:modified>
</cp:coreProperties>
</file>