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DAD0E5-5F51-4757-A871-B2E048AABD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61F4A9-B5A9-4149-B75D-C372EF6A32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SymGenDB’s new MetaDAGs module’s output where users can not only see the reactions included in their graph of interest in detail but also contextualize the reaction within the KEGG metabolic map. We have included a feature to highlight the reaction(s) of interest for this purpose.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53476D-3EBB-4624-BAA6-4CD3ECA112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SymGenDB’s new MetaDAGs module’s output where users can not only see the reactions included in their graph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47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SymGenDB’s new MetaDAGs module’s output where users can not only see the reactions included in their graph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2024-05-19T21:07:14Z</dcterms:modified>
</cp:coreProperties>
</file>