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603FC0-800F-4EC7-879C-AE7CE92EB8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AFBB27-4489-4253-AACB-9943DCEFBE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Percentage identity thresholds of FTHFS sequences at different taxonomic levels. Full-length and trimmed sequences of known taxonomy for class (310), order (262), family (60) and genus (36) level were compared with clone sequences of 588 bp and translated sequences of 196 aa.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82E6E6-6381-40DC-A455-979978C21E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4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baz142, </a:t>
            </a:r>
            <a:r>
              <a:rPr lang="en-US" altLang="en-US" sz="1000">
                <a:solidFill>
                  <a:srgbClr val="333333"/>
                </a:solidFill>
                <a:hlinkClick r:id="rId3"/>
              </a:rPr>
              <a:t>https://doi.org/10.1093/database/baz142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Percentage identity thresholds of FTHFS sequences at different taxonomic levels. Full-length and trimmed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8009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Percentage identity thresholds of FTHFS sequences at different taxonomic levels. Full-length and trimmed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2024-05-18T17:36:45Z</dcterms:modified>
</cp:coreProperties>
</file>