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B809E6-BEAB-48EE-BCA3-9FEB511DCB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D56A23-F76E-4BA4-825E-6501C98FE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ontology completeness on SCP performance as measured by similarity to the gold standard. ‘Mean Augmented’ is the mean of similarity scores from the three curator augmented ontologies; error bars show two standard errors of the mean. Significant differences in similarity between SCP and the gold standard were found for the majority of statistics across the two rounds. Detailed results are shown in Supplementary Materials,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D2D7AA-9BD7-4F24-A5E7-EC660EFA1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ontology completeness on SCP performance as measured by similarity to the gold standard.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ontology completeness on SCP performance as measured by similarity to the gold standard. ‘Mean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2024-05-18T07:27:43Z</dcterms:modified>
</cp:coreProperties>
</file>