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CBDF1-F2C5-4D06-A49A-EDA64F99E5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6256E-D98E-48F8-9D9D-EA5508354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tissues present in each dataset. We mapped the newly integrated datasets from mouse, rat and pig, as well as the already existing human datasets, to 21 major tissues of interest. This figure shows which of these tissues are covered by which datasets.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2E018-5C9E-428F-8EB4-6213B2A0FA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tissues present in each dataset. We mapped the newly integrated datasets from mouse, rat and pig,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05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tissues present in each dataset. We mapped the newly integrated datasets from mouse, rat and pig,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2024-05-20T15:08:48Z</dcterms:modified>
</cp:coreProperties>
</file>