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3A8D9-6637-4C72-B202-F1992D7F3A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3143C0-085B-468F-9B08-183BB0E87D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association between periodontal disease and CRC.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A857D-9C3C-49D6-B6E9-2BE5063BF3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13. </a:t>
            </a:r>
            <a:r>
              <a:rPr lang="en-US" altLang="en-US" b="0"/>
              <a:t>Potential association between periodontal disease and CRC.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13. Potential association between periodontal disease and CRC.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2024-05-17T03:12:15Z</dcterms:modified>
</cp:coreProperties>
</file>