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EFD5987-B9CF-4CD2-8184-4CC66CA761E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0D4923E-A8D7-4FBA-824B-5FB0E1D820D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searching page of the database.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2020.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DBB1955-2FB1-466A-9381-8B59320B8D8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a03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2020, , 2020, baaa038,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https://doi.org/10.1093/database/baaa038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The searching page of the database.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463800" y="1371600"/>
            <a:ext cx="4208554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 The searching page of the database.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2024-05-19T13:42:56Z</dcterms:modified>
</cp:coreProperties>
</file>