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BCE07-F12D-467F-A949-9B32980DF0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C42F3D-A8D5-41B3-8A2A-71B8CC410F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basic SSSOM mapping model with some illustrative mapping metadata elements.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A05B34-0A59-46EA-94C1-15CBD854E1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Example of basic SSSOM mapping model with some illustrative mapping metadata elements.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7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Example of basic SSSOM mapping model with some illustrative mapping metadata elements.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2024-05-15T09:44:44Z</dcterms:modified>
</cp:coreProperties>
</file>