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9FB49F-44D6-4B9C-9378-0D899AC223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AAF16A-BAD4-4F65-8655-433C7C8045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Existing information types and their resources in medicinal herbs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C0592-51C0-4727-8CA3-2DF5D8A95F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Existing information types and their resources in medicinal herbs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9042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Existing information types and their resources in medicinal herbs 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2024-05-05T16:55:48Z</dcterms:modified>
</cp:coreProperties>
</file>