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F814B-86E8-44F6-B1E9-3FBF9113DD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4AE7F-2739-4F24-B04D-F68F2EFA01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sentence illustrating biochemical entities and their 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80743-6F23-4513-BFEB-D4E2F81787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illustrating the dependency structure of a sentence from the CHEMPROT training dataset (PMID 10340919). In this example, we considered the relation between the ‘meloxicam’ chemical mention and the ‘COX’ protein mention. The SDP is highlighted in bold and blue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80743-6F23-4513-BFEB-D4E2F81787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Neural network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80743-6F23-4513-BFEB-D4E2F817873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baz095, </a:t>
            </a:r>
            <a:r>
              <a:rPr lang="en-US" altLang="en-US" sz="1000">
                <a:solidFill>
                  <a:srgbClr val="333333"/>
                </a:solidFill>
                <a:hlinkClick r:id="rId3"/>
              </a:rPr>
              <a:t>https://doi.org/10.1093/database/baz095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sentence illustrating biochemical entities and their relations.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966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baz095, </a:t>
            </a:r>
            <a:r>
              <a:rPr lang="en-US" altLang="en-US" sz="1000">
                <a:solidFill>
                  <a:srgbClr val="333333"/>
                </a:solidFill>
                <a:hlinkClick r:id="rId3"/>
              </a:rPr>
              <a:t>https://doi.org/10.1093/database/baz095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illustrating the dependency structure of a sentence from the CHEMPROT training dataset (PMID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82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baz095, </a:t>
            </a:r>
            <a:r>
              <a:rPr lang="en-US" altLang="en-US" sz="1000">
                <a:solidFill>
                  <a:srgbClr val="333333"/>
                </a:solidFill>
                <a:hlinkClick r:id="rId3"/>
              </a:rPr>
              <a:t>https://doi.org/10.1093/database/baz095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Neural network 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16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 sentence illustrating biochemical entities and their relations.
</vt:lpstr>
      <vt:lpstr>Figure 2 Example illustrating the dependency structure of a sentence from the CHEMPROT training dataset (PMID ...</vt:lpstr>
      <vt:lpstr>Figure 3 Neural network structure.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2024-05-19T19:49:00Z</dcterms:modified>
</cp:coreProperties>
</file>