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AD0DA4-18D6-4D17-8076-62F3A95DAB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19FB0-36D9-47D3-A1EB-394998ECE8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pipeline to incorporate the PGR dataset into the Amazon MTurk platform, including the design, configuration and evaluation stages.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0D315-327C-468E-A20D-DE4EC64B3B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the two types of relations (‘Known’ and ‘Unknown’) in the PGR dataset (partial figure from (28)). The sentence of abstract PMID:23 669 344 was simplified to capture more clearly the ‘Known’ relation.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0D315-327C-468E-A20D-DE4EC64B3B2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a HIT presented to the workers and the available options.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0D315-327C-468E-A20D-DE4EC64B3B2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illustrating how to reach majority consensus, according to the answers provided by the workers plus our extra rater on-site.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0D315-327C-468E-A20D-DE4EC64B3B2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Box plot expressing the average worker work time distribution (in seconds) per sentence (with a cutoff of 50 seconds).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0D315-327C-468E-A20D-DE4EC64B3B2F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 deviation expressing the average worker work time distribution (in seconds), and the histogram of the occurrence events (with a cutoff of 50 seconds).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C0D315-327C-468E-A20D-DE4EC64B3B2F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aa1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pipeline to incorporate the PGR dataset into the Amazon MTurk platform, including the design,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6122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Examples of the two types of relations (‘Known’ and ‘Unknown’) in the PGR dataset (partial figure from (28)).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913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 example of a HIT presented to the workers and the available options.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1329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Flowchart illustrating how to reach majority consensus, according to the answers provided by the workers plus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4200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Box plot expressing the average worker work time distribution (in seconds) per sentence (with a cutoff of 50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805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Standard deviation expressing the average worker work time distribution (in seconds), and the histogram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27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1. The pipeline to incorporate the PGR dataset into the Amazon MTurk platform, including the design, ...</vt:lpstr>
      <vt:lpstr>Figure 2. Examples of the two types of relations (‘Known’ and ‘Unknown’) in the PGR dataset (partial figure from (28)). ...</vt:lpstr>
      <vt:lpstr>Figure 3. An example of a HIT presented to the workers and the available options.
</vt:lpstr>
      <vt:lpstr>Figure 4. Flowchart illustrating how to reach majority consensus, according to the answers provided by the workers plus ...</vt:lpstr>
      <vt:lpstr>Figure 5. Box plot expressing the average worker work time distribution (in seconds) per sentence (with a cutoff of 50 ...</vt:lpstr>
      <vt:lpstr>Figure 6. Standard deviation expressing the average worker work time distribution (in seconds), and the histogram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2024-05-19T14:30:10Z</dcterms:modified>
</cp:coreProperties>
</file>