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C0E72-8EC9-4214-A184-FD7A8208CA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C3A36-FD22-4B34-BB5A-297D85FAE9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graphical user interfaces workflow. PAS-GDC GUI includes Main, Gene, Disease and ICD Code (9 and 10)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3E9D2-29EF-416E-9447-26F406594F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PAS-GDC graphical user interfaces workflow. PAS-GDC GUI includes Main, Gene, Disease and ICD Code (9 and 10)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PAS-GDC graphical user interfaces workflow. PAS-GDC GUI includes Main, Gene, Disease and ICD Code (9 and 10)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2024-05-03T13:14:28Z</dcterms:modified>
</cp:coreProperties>
</file>