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CA116E-A4D7-4C4A-8012-5D8A2162D55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E292AF-27BF-47FC-8F51-0F467F4D8CE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Two haplotypes (Hap1 and Hap2) for gene TraesCS2B01G534200 region among bread wheat based on the genotype pattern with homozygous reference in gray, heterozygous variant in yellow and homozygous variant in green.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A5E582-9D87-422B-91DB-5BCFA72C897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9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baaa090, </a:t>
            </a:r>
            <a:r>
              <a:rPr lang="en-US" altLang="en-US" sz="1000">
                <a:solidFill>
                  <a:srgbClr val="333333"/>
                </a:solidFill>
                <a:hlinkClick r:id="rId3"/>
              </a:rPr>
              <a:t>https://doi.org/10.1093/database/baaa090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Two haplotypes (Hap1 and Hap2) for gene TraesCS2B01G534200 region among bread wheat based on the genotype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31800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Two haplotypes (Hap1 and Hap2) for gene TraesCS2B01G534200 region among bread wheat based on the genotype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2024-05-19T19:26:41Z</dcterms:modified>
</cp:coreProperties>
</file>